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2" r:id="rId7"/>
    <p:sldId id="263" r:id="rId8"/>
    <p:sldId id="269" r:id="rId9"/>
  </p:sldIdLst>
  <p:sldSz cx="12192000" cy="6858000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856F4D-8FC4-DCB0-13E8-FB4CA06C04BC}" name="Mariana Gomes Moreira (GAB/GM/MEC)" initials="MG" userId="S::marianagmoreira@mec.gov.br::d49ea572-fa50-48f5-bcef-62e95930a4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523"/>
    <a:srgbClr val="F9D923"/>
    <a:srgbClr val="EBE35C"/>
    <a:srgbClr val="E3F40C"/>
    <a:srgbClr val="11B880"/>
    <a:srgbClr val="1331C7"/>
    <a:srgbClr val="F8332A"/>
    <a:srgbClr val="1639E8"/>
    <a:srgbClr val="FFC000"/>
    <a:srgbClr val="FFA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D3FB6-EC0A-B28C-4320-A08545BC6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846D6E-F1C3-2B10-F0FB-15584500D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18E0AE-7230-7451-60F7-3A7A47E9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02/02/2025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B603B1-AEEB-B8A9-3CAD-ADA0A0B9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09258E-9F6F-3E67-AE02-46D3295C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9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FA4D8-6D70-C124-60F2-00236EE5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DE82F4-E76A-C645-912D-E4B2BFD2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C02950-005D-A0E4-F9BB-2EFA6B53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F5089B-263F-9984-CF5D-55756D4D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02/02/2025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C3786B-7387-03AE-2DF4-ECD5E25E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5B5737-DBB3-D617-7A02-FF4AA83D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38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10EAB-4EB1-2F31-1879-C2A26F2A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906477-8F97-D47E-5CC6-3F7F2CE9E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5D63D4-C405-878B-BB27-311CAF247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4CF84-747C-11E9-031D-B4104BB3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02/02/2025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5F00E1-81C1-919F-ED76-96DCBD30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EDD638-2F1F-6CFE-A099-2B5C0DC6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75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457EA-15EB-87C8-DA07-FC9693CD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DB3D0A-D3AE-D18F-429F-732C5C415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016B28-4F5F-06FD-3148-FEFF5F94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02/02/2025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FD22AE-FC46-C7DA-ACD4-2EAAD6C5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039190-D8C7-D4BF-2F79-B8D1BFAA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18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745E6A-5E3E-15C0-5AD8-3546279C9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118655-9048-6265-94FB-C27F39C58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D236E9-AB75-FDD5-2738-0EBD5501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02/02/2025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EE2C85-1503-9983-D02D-8EC1A747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6A394A-0ACF-453C-C127-90116868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35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07B07-4021-0A14-B9A3-37E1D6B8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EACAF90-AC2D-955C-408C-357D1ECE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02/02/2025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853031-6A33-024E-8694-638C794A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EF72CA-020E-492E-E2E5-070FE36E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‹#›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2130E3C4-C59D-D45F-362B-515E4543A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81188"/>
            <a:ext cx="2743200" cy="3233737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6DD297CA-C1F0-7569-4224-F5983D86D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3923" y="1881187"/>
            <a:ext cx="2936586" cy="3233737"/>
          </a:xfr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A1BBFB8B-CAA7-E716-140C-877ADC6CFA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0600" y="1881188"/>
            <a:ext cx="2743200" cy="32337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9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5819D-7BA6-8212-CEEF-738797F6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1C57E-D22A-CDDA-67C7-477181C07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14503-DB95-92D0-C544-41133B47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02/02/2025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917AE3-4F61-1ABC-92C1-9D73935B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E10674-84BC-6419-EEA9-A94AB397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91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0C1FF-F2E4-CBDF-8D9C-0C224837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1FB2E-B120-B9BD-6D52-11A7261AE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D0BAC9-86E9-287F-EF2E-208FB77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02/02/2025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BC9787-669E-ECF6-EFE4-306B3C70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0A0B2D-43FD-AA64-FAF4-D7ED8A93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41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9497E-7AFF-2211-8FC9-CC7ABBEB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83A1FE-9508-F473-79E7-E16FE9CF5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7920A1-31E9-6A4A-5178-9B53B18A8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E02A65-F3E6-2835-6C17-DFA484DC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02/02/2025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2A6D1B-30D7-EA8C-0266-3FE41D7C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DA1516-314E-0BC6-E66E-D1FAF8DF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13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90BD2-986F-E4A4-5400-B7354059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3AA730-30AC-86A8-21B2-6DADD1F45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D3B0FE-B60C-92B9-32B3-D9BF91E63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09D245-F9AD-8211-13E2-C9D8210D4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B82CD5-D607-A3F1-4DFB-DE6C309B5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FF49FC-7C86-6D81-235D-9B307178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02/02/2025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CAFCE69-63DD-942A-87A5-C91AE1C9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8561B2-323A-2565-A4C8-1F261187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51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07D64-C85E-C106-0079-5161EF5F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3F1197-479F-A8BF-BE97-3C987254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02/02/2025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5C9164-FC6E-CAFA-E81D-E94B24D1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F3CBA10-6662-DCD7-CE29-3E19544C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6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15FB9-104C-4066-A4B4-C1DC262F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25CCC3-262B-7CFD-74BF-74AFCFEB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02/02/2025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099E38-6133-3FA6-E941-50843ABA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B97EB7-2CAF-1484-A0AE-02796D55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‹#›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14FD767C-C902-60C0-C5FA-09DA8EBC33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44305" y="1829594"/>
            <a:ext cx="2189672" cy="43878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74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DD94B4-C6CC-88E8-75FC-C6C81B7F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02/02/2025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024701-50BD-6946-E405-90BB3D49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BF16D9-A148-A39D-3168-DE4F1514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‹#›</a:t>
            </a:fld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0D3C16C0-0CE3-38CE-D345-411A1B93C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9413" y="361950"/>
            <a:ext cx="5716587" cy="585787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36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864FF4-3013-1D96-318B-B433D156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52AB30-9581-8AAA-1EF6-6E388BAC7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2C90C1-FB7E-35B8-27F2-AB50F9EB2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BB38-EC9C-4753-931E-43588B9D12BA}" type="datetimeFigureOut">
              <a:rPr lang="pt-BR" smtClean="0"/>
              <a:t>02/02/2025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EE18C3-D03A-E583-E1D6-6702F83B8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28358A-A80E-83BA-2159-53785B424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B227-2AA5-4E4F-84BD-B1EED0B4E2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24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>
            <a:extLst>
              <a:ext uri="{FF2B5EF4-FFF2-40B4-BE49-F238E27FC236}">
                <a16:creationId xmlns:a16="http://schemas.microsoft.com/office/drawing/2014/main" id="{8FC61F16-CC49-8FFC-D712-9734BFA68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01" y="4260584"/>
            <a:ext cx="4992913" cy="742974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00B0F0"/>
                </a:solidFill>
              </a:rPr>
              <a:t>Coordenação de Aperfeiçoamento de Pessoal de Nível Superior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90816C-76FE-BEF7-9245-64D2CF78D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660" y="1688578"/>
            <a:ext cx="252594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6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07516438-7E58-1FE1-3C50-B10A5F69A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182" y="6012873"/>
            <a:ext cx="4255818" cy="84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0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09C1207C-A315-FF6B-D8AC-752E04DB2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182" y="6012873"/>
            <a:ext cx="4255818" cy="84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">
            <a:extLst>
              <a:ext uri="{FF2B5EF4-FFF2-40B4-BE49-F238E27FC236}">
                <a16:creationId xmlns:a16="http://schemas.microsoft.com/office/drawing/2014/main" id="{7957C792-60E2-0893-3690-5C92B4E1F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182" y="6012873"/>
            <a:ext cx="4255818" cy="84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0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4971D68A-E1F2-AFB5-8515-F1177E65B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71" r="52783" b="19650"/>
          <a:stretch/>
        </p:blipFill>
        <p:spPr>
          <a:xfrm>
            <a:off x="5117825" y="488515"/>
            <a:ext cx="2009484" cy="5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57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DF6FBC99213E47897A2E2C08781DE8" ma:contentTypeVersion="14" ma:contentTypeDescription="Crie um novo documento." ma:contentTypeScope="" ma:versionID="093daa1287197e4d84f9ae56b20bfbb1">
  <xsd:schema xmlns:xsd="http://www.w3.org/2001/XMLSchema" xmlns:xs="http://www.w3.org/2001/XMLSchema" xmlns:p="http://schemas.microsoft.com/office/2006/metadata/properties" xmlns:ns3="e5e2526c-4286-4b10-999a-44c796f1d5d7" xmlns:ns4="d4b851fe-5ad7-49eb-a3f1-a371bcdf2d9d" targetNamespace="http://schemas.microsoft.com/office/2006/metadata/properties" ma:root="true" ma:fieldsID="ec15dce0e994c1dab1a6730c00544431" ns3:_="" ns4:_="">
    <xsd:import namespace="e5e2526c-4286-4b10-999a-44c796f1d5d7"/>
    <xsd:import namespace="d4b851fe-5ad7-49eb-a3f1-a371bcdf2d9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2526c-4286-4b10-999a-44c796f1d5d7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851fe-5ad7-49eb-a3f1-a371bcdf2d9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e2526c-4286-4b10-999a-44c796f1d5d7" xsi:nil="true"/>
  </documentManagement>
</p:properties>
</file>

<file path=customXml/itemProps1.xml><?xml version="1.0" encoding="utf-8"?>
<ds:datastoreItem xmlns:ds="http://schemas.openxmlformats.org/officeDocument/2006/customXml" ds:itemID="{89C2CA66-E2E8-49D6-9B99-AEA4D20177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16E36B-7A7E-481C-B1D9-851ACE979671}">
  <ds:schemaRefs>
    <ds:schemaRef ds:uri="d4b851fe-5ad7-49eb-a3f1-a371bcdf2d9d"/>
    <ds:schemaRef ds:uri="e5e2526c-4286-4b10-999a-44c796f1d5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96AE04-B2BD-45FE-8306-CBFC5BD1F6FA}">
  <ds:schemaRefs>
    <ds:schemaRef ds:uri="http://purl.org/dc/terms/"/>
    <ds:schemaRef ds:uri="http://purl.org/dc/dcmitype/"/>
    <ds:schemaRef ds:uri="http://purl.org/dc/elements/1.1/"/>
    <ds:schemaRef ds:uri="d4b851fe-5ad7-49eb-a3f1-a371bcdf2d9d"/>
    <ds:schemaRef ds:uri="http://schemas.microsoft.com/office/2006/documentManagement/types"/>
    <ds:schemaRef ds:uri="http://schemas.microsoft.com/office/infopath/2007/PartnerControls"/>
    <ds:schemaRef ds:uri="e5e2526c-4286-4b10-999a-44c796f1d5d7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8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AQUI</dc:title>
  <dc:creator>Daniel Rossano Serra Araujo Batista (GM/ACS/DEFENDER/MEC)</dc:creator>
  <cp:lastModifiedBy>Denise Pires De Carvalho (GAB/SESU)</cp:lastModifiedBy>
  <cp:revision>58</cp:revision>
  <dcterms:created xsi:type="dcterms:W3CDTF">2024-04-17T14:25:00Z</dcterms:created>
  <dcterms:modified xsi:type="dcterms:W3CDTF">2025-02-02T12:51:30Z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0x01010061DF6FBC99213E47897A2E2C08781DE8</vt:lpwstr>
  </property>
</Properties>
</file>