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Playfair Display" panose="00000500000000000000" pitchFamily="2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aleway Black" pitchFamily="2" charset="0"/>
      <p:bold r:id="rId34"/>
      <p:boldItalic r:id="rId35"/>
    </p:embeddedFont>
    <p:embeddedFont>
      <p:font typeface="Raleway Light" pitchFamily="2" charset="0"/>
      <p:regular r:id="rId36"/>
      <p:bold r:id="rId37"/>
      <p:italic r:id="rId38"/>
      <p:boldItalic r:id="rId39"/>
    </p:embeddedFont>
    <p:embeddedFont>
      <p:font typeface="Raleway Medium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Aw0gV0gHbuxZhLVWnHKhqsi7F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/>
          <p:nvPr/>
        </p:nvSpPr>
        <p:spPr>
          <a:xfrm>
            <a:off x="3090272" y="3718947"/>
            <a:ext cx="5813448" cy="81428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5769" y="3718947"/>
            <a:ext cx="5382455" cy="814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0900" y="-56000"/>
            <a:ext cx="3860652" cy="32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7" name="Google Shape;127;p38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8" name="Google Shape;128;p38"/>
          <p:cNvSpPr/>
          <p:nvPr/>
        </p:nvSpPr>
        <p:spPr>
          <a:xfrm>
            <a:off x="0" y="0"/>
            <a:ext cx="2032000" cy="3124200"/>
          </a:xfrm>
          <a:prstGeom prst="rtTriangle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650" y="1826150"/>
            <a:ext cx="2057424" cy="338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9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6" name="Google Shape;136;p39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37" name="Google Shape;13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360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4572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6725" y="1759750"/>
            <a:ext cx="3811325" cy="34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0" y="0"/>
            <a:ext cx="2032000" cy="3124200"/>
          </a:xfrm>
          <a:prstGeom prst="rtTriangle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360000" y="1894825"/>
            <a:ext cx="82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0900" y="2717100"/>
            <a:ext cx="4395850" cy="449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0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8" name="Google Shape;168;p40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9" name="Google Shape;16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3001" y="1822900"/>
            <a:ext cx="3306799" cy="338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76" name="Google Shape;176;p41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7" name="Google Shape;177;p41"/>
          <p:cNvSpPr/>
          <p:nvPr/>
        </p:nvSpPr>
        <p:spPr>
          <a:xfrm>
            <a:off x="0" y="2296012"/>
            <a:ext cx="740864" cy="284748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1"/>
          <p:cNvSpPr/>
          <p:nvPr/>
        </p:nvSpPr>
        <p:spPr>
          <a:xfrm>
            <a:off x="0" y="1"/>
            <a:ext cx="740864" cy="2296012"/>
          </a:xfrm>
          <a:prstGeom prst="rect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85" name="Google Shape;185;p42"/>
          <p:cNvSpPr txBox="1"/>
          <p:nvPr/>
        </p:nvSpPr>
        <p:spPr>
          <a:xfrm>
            <a:off x="360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6" name="Google Shape;186;p42"/>
          <p:cNvSpPr txBox="1"/>
          <p:nvPr/>
        </p:nvSpPr>
        <p:spPr>
          <a:xfrm>
            <a:off x="4572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5200" y="1931775"/>
            <a:ext cx="3595307" cy="328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94" name="Google Shape;194;p4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95" name="Google Shape;195;p43"/>
          <p:cNvSpPr/>
          <p:nvPr/>
        </p:nvSpPr>
        <p:spPr>
          <a:xfrm>
            <a:off x="0" y="0"/>
            <a:ext cx="2032000" cy="3124200"/>
          </a:xfrm>
          <a:prstGeom prst="rtTriangle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2073625" y="3939550"/>
            <a:ext cx="4907400" cy="83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7195000" y="1402100"/>
            <a:ext cx="1867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Contato  </a:t>
            </a:r>
            <a:r>
              <a:rPr lang="pt-BR">
                <a:latin typeface="Raleway"/>
                <a:ea typeface="Raleway"/>
                <a:cs typeface="Raleway"/>
                <a:sym typeface="Raleway"/>
              </a:rPr>
              <a:t>pr@capes.gov.br   gov.br/capes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140200" y="1704650"/>
            <a:ext cx="3129000" cy="135780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400" y="3992521"/>
            <a:ext cx="4791849" cy="7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360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600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5784451" y="113466"/>
            <a:ext cx="3430879" cy="4805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7478" y="113466"/>
            <a:ext cx="3176522" cy="48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2800" y="-47725"/>
            <a:ext cx="2477448" cy="214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60000" y="1894825"/>
            <a:ext cx="82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500" y="-58475"/>
            <a:ext cx="3789723" cy="32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5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5" name="Google Shape;85;p35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6" name="Google Shape;86;p35"/>
          <p:cNvSpPr/>
          <p:nvPr/>
        </p:nvSpPr>
        <p:spPr>
          <a:xfrm>
            <a:off x="0" y="0"/>
            <a:ext cx="2032000" cy="3124200"/>
          </a:xfrm>
          <a:prstGeom prst="rtTriangle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360000" y="1894825"/>
            <a:ext cx="82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360000" y="2941825"/>
            <a:ext cx="555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4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92225" y="1815224"/>
            <a:ext cx="3307025" cy="33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6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6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2296012"/>
            <a:ext cx="740864" cy="284748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/>
          <p:nvPr/>
        </p:nvSpPr>
        <p:spPr>
          <a:xfrm>
            <a:off x="0" y="1"/>
            <a:ext cx="740864" cy="2296012"/>
          </a:xfrm>
          <a:prstGeom prst="rect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8" name="Google Shape;118;p37"/>
          <p:cNvSpPr txBox="1"/>
          <p:nvPr/>
        </p:nvSpPr>
        <p:spPr>
          <a:xfrm>
            <a:off x="360000" y="1894825"/>
            <a:ext cx="82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9" name="Google Shape;119;p37"/>
          <p:cNvSpPr txBox="1"/>
          <p:nvPr/>
        </p:nvSpPr>
        <p:spPr>
          <a:xfrm>
            <a:off x="360000" y="2941825"/>
            <a:ext cx="555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4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20" name="Google Shape;12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649" y="-286839"/>
            <a:ext cx="1316823" cy="131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Apresentação na tela (16:9)</PresentationFormat>
  <Paragraphs>59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Raleway Light</vt:lpstr>
      <vt:lpstr>Playfair Display</vt:lpstr>
      <vt:lpstr>Raleway</vt:lpstr>
      <vt:lpstr>Helvetica Neue</vt:lpstr>
      <vt:lpstr>Arial</vt:lpstr>
      <vt:lpstr>Raleway Medium</vt:lpstr>
      <vt:lpstr>Raleway Black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Paula de Freitas Corrêa</cp:lastModifiedBy>
  <cp:revision>1</cp:revision>
  <dcterms:modified xsi:type="dcterms:W3CDTF">2024-03-01T19:21:18Z</dcterms:modified>
</cp:coreProperties>
</file>