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3" r:id="rId5"/>
    <p:sldId id="274" r:id="rId6"/>
    <p:sldId id="275" r:id="rId7"/>
    <p:sldId id="276" r:id="rId8"/>
  </p:sldIdLst>
  <p:sldSz cx="12192000" cy="6858000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A856F4D-8FC4-DCB0-13E8-FB4CA06C04BC}" name="Mariana Gomes Moreira (GAB/GM/MEC)" initials="MG" userId="S::marianagmoreira@mec.gov.br::d49ea572-fa50-48f5-bcef-62e95930a4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523"/>
    <a:srgbClr val="F9D923"/>
    <a:srgbClr val="EBE35C"/>
    <a:srgbClr val="E3F40C"/>
    <a:srgbClr val="11B880"/>
    <a:srgbClr val="1331C7"/>
    <a:srgbClr val="F8332A"/>
    <a:srgbClr val="1639E8"/>
    <a:srgbClr val="FFC000"/>
    <a:srgbClr val="FFA0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Estilo Médio 1 - Ênfas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>
      <p:cViewPr>
        <p:scale>
          <a:sx n="60" d="100"/>
          <a:sy n="60" d="100"/>
        </p:scale>
        <p:origin x="243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D3FB6-EC0A-B28C-4320-A08545BC6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846D6E-F1C3-2B10-F0FB-15584500D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D18E0AE-7230-7451-60F7-3A7A47E9A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B603B1-AEEB-B8A9-3CAD-ADA0A0B9B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09258E-9F6F-3E67-AE02-46D3295C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9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CFA4D8-6D70-C124-60F2-00236EE5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9DE82F4-E76A-C645-912D-E4B2BFD21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3C02950-005D-A0E4-F9BB-2EFA6B538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9F5089B-263F-9984-CF5D-55756D4D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CC3786B-7387-03AE-2DF4-ECD5E25E1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5B5737-DBB3-D617-7A02-FF4AA83D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9388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810EAB-4EB1-2F31-1879-C2A26F2A2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7906477-8F97-D47E-5CC6-3F7F2CE9E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45D63D4-C405-878B-BB27-311CAF247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B4CF84-747C-11E9-031D-B4104BB3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25F00E1-81C1-919F-ED76-96DCBD302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1EDD638-2F1F-6CFE-A099-2B5C0DC6F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3756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8457EA-15EB-87C8-DA07-FC9693CD5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5DB3D0A-D3AE-D18F-429F-732C5C415B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5016B28-4F5F-06FD-3148-FEFF5F94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6FD22AE-FC46-C7DA-ACD4-2EAAD6C5A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039190-D8C7-D4BF-2F79-B8D1BFAAB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5180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745E6A-5E3E-15C0-5AD8-3546279C9A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1118655-9048-6265-94FB-C27F39C58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D236E9-AB75-FDD5-2738-0EBD55015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EE2C85-1503-9983-D02D-8EC1A7476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6A394A-0ACF-453C-C127-901168683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35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007B07-4021-0A14-B9A3-37E1D6B87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EACAF90-AC2D-955C-408C-357D1ECEC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B853031-6A33-024E-8694-638C794A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6EF72CA-020E-492E-E2E5-070FE36EC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2130E3C4-C59D-D45F-362B-515E4543A1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200" y="1881188"/>
            <a:ext cx="2743200" cy="3233737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Imagem 8">
            <a:extLst>
              <a:ext uri="{FF2B5EF4-FFF2-40B4-BE49-F238E27FC236}">
                <a16:creationId xmlns:a16="http://schemas.microsoft.com/office/drawing/2014/main" id="{6DD297CA-C1F0-7569-4224-F5983D86DB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23923" y="1881187"/>
            <a:ext cx="2936586" cy="3233737"/>
          </a:xfrm>
        </p:spPr>
        <p:txBody>
          <a:bodyPr/>
          <a:lstStyle/>
          <a:p>
            <a:endParaRPr lang="pt-BR"/>
          </a:p>
        </p:txBody>
      </p:sp>
      <p:sp>
        <p:nvSpPr>
          <p:cNvPr id="11" name="Espaço Reservado para Imagem 10">
            <a:extLst>
              <a:ext uri="{FF2B5EF4-FFF2-40B4-BE49-F238E27FC236}">
                <a16:creationId xmlns:a16="http://schemas.microsoft.com/office/drawing/2014/main" id="{A1BBFB8B-CAA7-E716-140C-877ADC6CFA0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610600" y="1881188"/>
            <a:ext cx="2743200" cy="323373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29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05819D-7BA6-8212-CEEF-738797F6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F1C57E-D22A-CDDA-67C7-477181C07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A14503-DB95-92D0-C544-41133B47D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9917AE3-4F61-1ABC-92C1-9D73935B2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FE10674-84BC-6419-EEA9-A94AB3976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991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0C1FF-F2E4-CBDF-8D9C-0C2248376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F1FB2E-B120-B9BD-6D52-11A7261AE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D0BAC9-86E9-287F-EF2E-208FB77B7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2BC9787-669E-ECF6-EFE4-306B3C70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0A0B2D-43FD-AA64-FAF4-D7ED8A93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541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09497E-7AFF-2211-8FC9-CC7ABBEB8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83A1FE-9508-F473-79E7-E16FE9CF5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7920A1-31E9-6A4A-5178-9B53B18A8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E02A65-F3E6-2835-6C17-DFA484DC0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02A6D1B-30D7-EA8C-0266-3FE41D7C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EDA1516-314E-0BC6-E66E-D1FAF8DF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13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390BD2-986F-E4A4-5400-B7354059B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F3AA730-30AC-86A8-21B2-6DADD1F45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D3B0FE-B60C-92B9-32B3-D9BF91E63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A09D245-F9AD-8211-13E2-C9D8210D4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1B82CD5-D607-A3F1-4DFB-DE6C309B5F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CFF49FC-7C86-6D81-235D-9B307178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CAFCE69-63DD-942A-87A5-C91AE1C9F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08561B2-323A-2565-A4C8-1F2611878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519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507D64-C85E-C106-0079-5161EF5FB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D3F1197-479F-A8BF-BE97-3C9872540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A5C9164-FC6E-CAFA-E81D-E94B24D1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F3CBA10-6662-DCD7-CE29-3E19544CD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6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915FB9-104C-4066-A4B4-C1DC262FB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25CCC3-262B-7CFD-74BF-74AFCFEB9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B099E38-6133-3FA6-E941-50843ABA7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7B97EB7-2CAF-1484-A0AE-02796D55F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Espaço Reservado para Imagem 6">
            <a:extLst>
              <a:ext uri="{FF2B5EF4-FFF2-40B4-BE49-F238E27FC236}">
                <a16:creationId xmlns:a16="http://schemas.microsoft.com/office/drawing/2014/main" id="{14FD767C-C902-60C0-C5FA-09DA8EBC338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244305" y="1829594"/>
            <a:ext cx="2189672" cy="43878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741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ADD94B4-C6CC-88E8-75FC-C6C81B7FC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1024701-50BD-6946-E405-90BB3D495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FBF16D9-A148-A39D-3168-DE4F15142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Espaço Reservado para Imagem 5">
            <a:extLst>
              <a:ext uri="{FF2B5EF4-FFF2-40B4-BE49-F238E27FC236}">
                <a16:creationId xmlns:a16="http://schemas.microsoft.com/office/drawing/2014/main" id="{0D3C16C0-0CE3-38CE-D345-411A1B93CC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9413" y="361950"/>
            <a:ext cx="5716587" cy="5857875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36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8864FF4-3013-1D96-318B-B433D1568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852AB30-9581-8AAA-1EF6-6E388BAC7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2C90C1-FB7E-35B8-27F2-AB50F9EB2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1BB38-EC9C-4753-931E-43588B9D12BA}" type="datetimeFigureOut">
              <a:rPr lang="pt-BR" smtClean="0"/>
              <a:t>04/09/2025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EE18C3-D03A-E583-E1D6-6702F83B83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28358A-A80E-83BA-2159-53785B424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7B227-2AA5-4E4F-84BD-B1EED0B4E2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24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61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63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590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48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156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CCEE6BAA60B8D4EB639DD406E207EE4" ma:contentTypeVersion="14" ma:contentTypeDescription="Crie um novo documento." ma:contentTypeScope="" ma:versionID="58a87c8bb41e7000db31152f620bb253">
  <xsd:schema xmlns:xsd="http://www.w3.org/2001/XMLSchema" xmlns:xs="http://www.w3.org/2001/XMLSchema" xmlns:p="http://schemas.microsoft.com/office/2006/metadata/properties" xmlns:ns2="cfefc7da-711f-4e40-a6f5-8254e3eddd73" xmlns:ns3="2875e102-5f4c-4165-87c6-a1e8a3ac7f20" targetNamespace="http://schemas.microsoft.com/office/2006/metadata/properties" ma:root="true" ma:fieldsID="4a3379c3b839918476e2830d15e4fa2e" ns2:_="" ns3:_="">
    <xsd:import namespace="cfefc7da-711f-4e40-a6f5-8254e3eddd73"/>
    <xsd:import namespace="2875e102-5f4c-4165-87c6-a1e8a3ac7f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fc7da-711f-4e40-a6f5-8254e3edd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cf6d49e3-f513-4d1b-b777-6b08b78e4cf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75e102-5f4c-4165-87c6-a1e8a3ac7f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905afaf-1f21-401e-9feb-b3673e7de83a}" ma:internalName="TaxCatchAll" ma:showField="CatchAllData" ma:web="2875e102-5f4c-4165-87c6-a1e8a3ac7f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875e102-5f4c-4165-87c6-a1e8a3ac7f20" xsi:nil="true"/>
    <lcf76f155ced4ddcb4097134ff3c332f xmlns="cfefc7da-711f-4e40-a6f5-8254e3eddd7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420B5B-0C29-452A-8D06-4F04DBAD6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efc7da-711f-4e40-a6f5-8254e3eddd73"/>
    <ds:schemaRef ds:uri="2875e102-5f4c-4165-87c6-a1e8a3ac7f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F96AE04-B2BD-45FE-8306-CBFC5BD1F6FA}">
  <ds:schemaRefs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schemas.microsoft.com/office/2006/documentManagement/types"/>
    <ds:schemaRef ds:uri="d4b851fe-5ad7-49eb-a3f1-a371bcdf2d9d"/>
    <ds:schemaRef ds:uri="http://www.w3.org/XML/1998/namespace"/>
    <ds:schemaRef ds:uri="http://purl.org/dc/elements/1.1/"/>
    <ds:schemaRef ds:uri="http://schemas.microsoft.com/office/infopath/2007/PartnerControls"/>
    <ds:schemaRef ds:uri="e5e2526c-4286-4b10-999a-44c796f1d5d7"/>
    <ds:schemaRef ds:uri="http://purl.org/dc/dcmitype/"/>
    <ds:schemaRef ds:uri="2875e102-5f4c-4165-87c6-a1e8a3ac7f20"/>
    <ds:schemaRef ds:uri="cfefc7da-711f-4e40-a6f5-8254e3eddd73"/>
  </ds:schemaRefs>
</ds:datastoreItem>
</file>

<file path=customXml/itemProps3.xml><?xml version="1.0" encoding="utf-8"?>
<ds:datastoreItem xmlns:ds="http://schemas.openxmlformats.org/officeDocument/2006/customXml" ds:itemID="{89C2CA66-E2E8-49D6-9B99-AEA4D20177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AQUI</dc:title>
  <dc:creator>Daniel Rossano Serra Araujo Batista (GM/ACS/DEFENDER/MEC)</dc:creator>
  <cp:lastModifiedBy>Ligia Barbosa Uchôa de Moura</cp:lastModifiedBy>
  <cp:revision>61</cp:revision>
  <dcterms:created xsi:type="dcterms:W3CDTF">2024-04-17T14:25:00Z</dcterms:created>
  <dcterms:modified xsi:type="dcterms:W3CDTF">2025-09-04T19:02:29Z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0x0101002CCEE6BAA60B8D4EB639DD406E207EE4</vt:lpwstr>
  </property>
</Properties>
</file>