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73" r:id="rId5"/>
    <p:sldId id="274" r:id="rId6"/>
    <p:sldId id="275" r:id="rId7"/>
    <p:sldId id="277" r:id="rId8"/>
    <p:sldId id="276" r:id="rId9"/>
  </p:sldIdLst>
  <p:sldSz cx="12192000" cy="6858000"/>
  <p:notesSz cx="9144000" cy="6858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A856F4D-8FC4-DCB0-13E8-FB4CA06C04BC}" name="Mariana Gomes Moreira (GAB/GM/MEC)" initials="MG" userId="S::marianagmoreira@mec.gov.br::d49ea572-fa50-48f5-bcef-62e95930a4e3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F523"/>
    <a:srgbClr val="F9D923"/>
    <a:srgbClr val="EBE35C"/>
    <a:srgbClr val="E3F40C"/>
    <a:srgbClr val="11B880"/>
    <a:srgbClr val="1331C7"/>
    <a:srgbClr val="F8332A"/>
    <a:srgbClr val="1639E8"/>
    <a:srgbClr val="FFC000"/>
    <a:srgbClr val="FFA0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Estilo Médio 2 - Ênfas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9631B5-78F2-41C9-869B-9F39066F8104}" styleName="Estilo Médio 3 - Ênfase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Estilo Médio 3 - Ênfase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93D81CF-94F2-401A-BA57-92F5A7B2D0C5}" styleName="Estilo Médio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B301B821-A1FF-4177-AEE7-76D212191A09}" styleName="Estilo Médio 1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Estilo Médio 1 - Ênfas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Estilo Médio 1 - Ênfase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Estilo Médio 1 - Ênfas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0A1B5D5-9B99-4C35-A422-299274C87663}" styleName="Estilo Médio 1 - Ênfase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2C8C85-51F0-491E-9774-3900AFEF0FD7}" styleName="Estilo Claro 2 - Ênfase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5A111915-BE36-4E01-A7E5-04B1672EAD32}" styleName="Estilo Claro 2 - Ênfase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ED083AE6-46FA-4A59-8FB0-9F97EB10719F}" styleName="Estilo Claro 3 - Ênfase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DA37D80-6434-44D0-A028-1B22A696006F}" styleName="Estilo Claro 3 - Ênfase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FABFCF23-3B69-468F-B69F-88F6DE6A72F2}" styleName="Estilo Médio 1 - Ênfase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08FB837D-C827-4EFA-A057-4D05807E0F7C}" styleName="Estilo com Tema 1 - Ênfase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38B1855-1B75-4FBE-930C-398BA8C253C6}" styleName="Estilo com Tema 2 - Ênfase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8D230F3-CF80-4859-8CE7-A43EE81993B5}" styleName="Estilo Claro 1 - Ênfase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C89EF96-8CEA-46FF-86C4-4CE0E7609802}" styleName="Estilo Claro 3 - Ênfase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A107856-5554-42FB-B03E-39F5DBC370BA}" styleName="Estilo Médio 4 - Ênfas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40"/>
  </p:normalViewPr>
  <p:slideViewPr>
    <p:cSldViewPr snapToGrid="0">
      <p:cViewPr varScale="1">
        <p:scale>
          <a:sx n="78" d="100"/>
          <a:sy n="78" d="100"/>
        </p:scale>
        <p:origin x="77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microsoft.com/office/2018/10/relationships/authors" Target="author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id="{BDD19EE3-6E04-B5DD-639E-0DC5FD59D90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96227"/>
            <a:ext cx="12192000" cy="561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966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787718D8-76C6-815A-37B1-53D5F04619C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96227"/>
            <a:ext cx="12192000" cy="561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248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C1A8A25E-6FD4-DC0B-4EAD-AB4A703837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6" y="0"/>
            <a:ext cx="121859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6380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id="{CB024744-0964-67F5-4765-341DC0D815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5908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84833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84A374EC-22E0-5C00-0943-84BEE0A46B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03584"/>
            <a:ext cx="12192000" cy="285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9123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>
            <a:extLst>
              <a:ext uri="{FF2B5EF4-FFF2-40B4-BE49-F238E27FC236}">
                <a16:creationId xmlns:a16="http://schemas.microsoft.com/office/drawing/2014/main" id="{4EAA60A0-905F-6E1E-5708-382BD36B1C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15654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2CCEE6BAA60B8D4EB639DD406E207EE4" ma:contentTypeVersion="15" ma:contentTypeDescription="Crie um novo documento." ma:contentTypeScope="" ma:versionID="e65cffbf0a860b0270a31eba8f47b9cd">
  <xsd:schema xmlns:xsd="http://www.w3.org/2001/XMLSchema" xmlns:xs="http://www.w3.org/2001/XMLSchema" xmlns:p="http://schemas.microsoft.com/office/2006/metadata/properties" xmlns:ns2="cfefc7da-711f-4e40-a6f5-8254e3eddd73" xmlns:ns3="2875e102-5f4c-4165-87c6-a1e8a3ac7f20" targetNamespace="http://schemas.microsoft.com/office/2006/metadata/properties" ma:root="true" ma:fieldsID="15e1e401cdb50ca89ae91790153da8a0" ns2:_="" ns3:_="">
    <xsd:import namespace="cfefc7da-711f-4e40-a6f5-8254e3eddd73"/>
    <xsd:import namespace="2875e102-5f4c-4165-87c6-a1e8a3ac7f2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efc7da-711f-4e40-a6f5-8254e3eddd7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Marcações de imagem" ma:readOnly="false" ma:fieldId="{5cf76f15-5ced-4ddc-b409-7134ff3c332f}" ma:taxonomyMulti="true" ma:sspId="cf6d49e3-f513-4d1b-b777-6b08b78e4cf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75e102-5f4c-4165-87c6-a1e8a3ac7f20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abf52571-2513-4678-be24-9a630917de0f}" ma:internalName="TaxCatchAll" ma:showField="CatchAllData" ma:web="2875e102-5f4c-4165-87c6-a1e8a3ac7f2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875e102-5f4c-4165-87c6-a1e8a3ac7f20" xsi:nil="true"/>
    <lcf76f155ced4ddcb4097134ff3c332f xmlns="cfefc7da-711f-4e40-a6f5-8254e3eddd73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354E1D5-CFA6-45C1-A550-677191E1BF2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fefc7da-711f-4e40-a6f5-8254e3eddd73"/>
    <ds:schemaRef ds:uri="2875e102-5f4c-4165-87c6-a1e8a3ac7f2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9C2CA66-E2E8-49D6-9B99-AEA4D201778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F96AE04-B2BD-45FE-8306-CBFC5BD1F6FA}">
  <ds:schemaRefs>
    <ds:schemaRef ds:uri="http://schemas.openxmlformats.org/package/2006/metadata/core-properties"/>
    <ds:schemaRef ds:uri="http://schemas.microsoft.com/office/2006/metadata/properties"/>
    <ds:schemaRef ds:uri="http://purl.org/dc/terms/"/>
    <ds:schemaRef ds:uri="http://schemas.microsoft.com/office/2006/documentManagement/types"/>
    <ds:schemaRef ds:uri="d4b851fe-5ad7-49eb-a3f1-a371bcdf2d9d"/>
    <ds:schemaRef ds:uri="http://www.w3.org/XML/1998/namespace"/>
    <ds:schemaRef ds:uri="http://purl.org/dc/elements/1.1/"/>
    <ds:schemaRef ds:uri="http://schemas.microsoft.com/office/infopath/2007/PartnerControls"/>
    <ds:schemaRef ds:uri="e5e2526c-4286-4b10-999a-44c796f1d5d7"/>
    <ds:schemaRef ds:uri="http://purl.org/dc/dcmitype/"/>
    <ds:schemaRef ds:uri="2875e102-5f4c-4165-87c6-a1e8a3ac7f20"/>
    <ds:schemaRef ds:uri="cfefc7da-711f-4e40-a6f5-8254e3eddd7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512</TotalTime>
  <Words>0</Words>
  <Application>Microsoft Office PowerPoint</Application>
  <PresentationFormat>Widescreen</PresentationFormat>
  <Paragraphs>0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5</vt:i4>
      </vt:variant>
    </vt:vector>
  </HeadingPairs>
  <TitlesOfParts>
    <vt:vector size="6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 AQUI</dc:title>
  <dc:creator>Daniel Rossano Serra Araujo Batista (GM/ACS/DEFENDER/MEC)</dc:creator>
  <cp:lastModifiedBy>Ligia Barbosa Uchoa de Moura</cp:lastModifiedBy>
  <cp:revision>65</cp:revision>
  <dcterms:created xsi:type="dcterms:W3CDTF">2024-04-17T14:25:00Z</dcterms:created>
  <dcterms:modified xsi:type="dcterms:W3CDTF">2026-03-05T17:01:47Z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0x0101002CCEE6BAA60B8D4EB639DD406E207EE4</vt:lpwstr>
  </property>
  <property fmtid="{D5CDD505-2E9C-101B-9397-08002B2CF9AE}" pid="3" name="MediaServiceImageTags">
    <vt:lpwstr/>
  </property>
</Properties>
</file>